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2" r:id="rId15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7" Type="http://schemas.openxmlformats.org/officeDocument/2006/relationships/slide" Target="slides/slide8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6" name="Google Shape;4426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6.jpg"/><Relationship Id="rId4" Type="http://schemas.openxmlformats.org/officeDocument/2006/relationships/hyperlink" Target="http://ppt/slides/slide2.xml" TargetMode="External"/><Relationship Id="rId5" Type="http://schemas.openxmlformats.org/officeDocument/2006/relationships/hyperlink" Target="http://ppt/slides/slide3.xml" TargetMode="External"/><Relationship Id="rId6" Type="http://schemas.openxmlformats.org/officeDocument/2006/relationships/hyperlink" Target="https://www.google.com/search?rlz=1CAACAG_enUS628US629&amp;q=westmoreland+county+va&amp;stick=H4sIAAAAAAAAAOPgE-LQz9U3MDYpSlECs3JzK3O0xLKTrfQLUvMLclKBVFFxfp5VUn5RHgAVc-nKLgAAAA&amp;sa=X&amp;ved=0CJcBEJsTKAEwGGoVChMIi-yt4vyayQIVSDc-Ch0tRwje" TargetMode="External"/><Relationship Id="rId7" Type="http://schemas.openxmlformats.org/officeDocument/2006/relationships/image" Target="../media/image152.jpg"/><Relationship Id="rId8" Type="http://schemas.openxmlformats.org/officeDocument/2006/relationships/image" Target="../media/image145.jpg"/><Relationship Id="rId9" Type="http://schemas.openxmlformats.org/officeDocument/2006/relationships/image" Target="../media/image159.jpg"/></Relationships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p643"/>
          <p:cNvSpPr/>
          <p:nvPr/>
        </p:nvSpPr>
        <p:spPr>
          <a:xfrm>
            <a:off x="-1" y="285750"/>
            <a:ext cx="9144000" cy="743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9" name="Google Shape;4429;p643"/>
          <p:cNvSpPr txBox="1"/>
          <p:nvPr>
            <p:ph type="title"/>
          </p:nvPr>
        </p:nvSpPr>
        <p:spPr>
          <a:xfrm>
            <a:off x="0" y="0"/>
            <a:ext cx="1295400" cy="2859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/>
          </a:p>
        </p:txBody>
      </p:sp>
      <p:sp>
        <p:nvSpPr>
          <p:cNvPr id="4430" name="Google Shape;4430;p643"/>
          <p:cNvSpPr txBox="1"/>
          <p:nvPr>
            <p:ph idx="1" type="body"/>
          </p:nvPr>
        </p:nvSpPr>
        <p:spPr>
          <a:xfrm>
            <a:off x="1828800" y="514350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zh-CN"/>
              <a:t>George Washington</a:t>
            </a:r>
            <a:endParaRPr/>
          </a:p>
        </p:txBody>
      </p:sp>
      <p:pic>
        <p:nvPicPr>
          <p:cNvPr descr="Gilbert_Stuart_Williamstown_Portrait_of_George_Washington.jpg" id="4431" name="Google Shape;4431;p643"/>
          <p:cNvPicPr preferRelativeResize="0"/>
          <p:nvPr/>
        </p:nvPicPr>
        <p:blipFill rotWithShape="1">
          <a:blip r:embed="rId3">
            <a:alphaModFix/>
          </a:blip>
          <a:srcRect b="0" l="2317" r="2316" t="0"/>
          <a:stretch/>
        </p:blipFill>
        <p:spPr>
          <a:xfrm>
            <a:off x="152400" y="400050"/>
            <a:ext cx="1433400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2" name="Google Shape;4432;p643"/>
          <p:cNvGrpSpPr/>
          <p:nvPr/>
        </p:nvGrpSpPr>
        <p:grpSpPr>
          <a:xfrm>
            <a:off x="1295400" y="0"/>
            <a:ext cx="762000" cy="285750"/>
            <a:chOff x="0" y="0"/>
            <a:chExt cx="762000" cy="381000"/>
          </a:xfrm>
        </p:grpSpPr>
        <p:sp>
          <p:nvSpPr>
            <p:cNvPr id="4433" name="Google Shape;4433;p643"/>
            <p:cNvSpPr/>
            <p:nvPr/>
          </p:nvSpPr>
          <p:spPr>
            <a:xfrm>
              <a:off x="0" y="0"/>
              <a:ext cx="7620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643"/>
            <p:cNvSpPr/>
            <p:nvPr/>
          </p:nvSpPr>
          <p:spPr>
            <a:xfrm>
              <a:off x="0" y="58372"/>
              <a:ext cx="7620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Wall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5" name="Google Shape;4435;p643"/>
          <p:cNvGrpSpPr/>
          <p:nvPr/>
        </p:nvGrpSpPr>
        <p:grpSpPr>
          <a:xfrm>
            <a:off x="2057400" y="0"/>
            <a:ext cx="838200" cy="285750"/>
            <a:chOff x="0" y="0"/>
            <a:chExt cx="838200" cy="381000"/>
          </a:xfrm>
        </p:grpSpPr>
        <p:sp>
          <p:nvSpPr>
            <p:cNvPr id="4436" name="Google Shape;4436;p643"/>
            <p:cNvSpPr/>
            <p:nvPr/>
          </p:nvSpPr>
          <p:spPr>
            <a:xfrm>
              <a:off x="0" y="0"/>
              <a:ext cx="8382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643"/>
            <p:cNvSpPr/>
            <p:nvPr/>
          </p:nvSpPr>
          <p:spPr>
            <a:xfrm>
              <a:off x="0" y="58372"/>
              <a:ext cx="8382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Photos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8" name="Google Shape;4438;p643"/>
          <p:cNvGrpSpPr/>
          <p:nvPr/>
        </p:nvGrpSpPr>
        <p:grpSpPr>
          <a:xfrm>
            <a:off x="2895600" y="0"/>
            <a:ext cx="762000" cy="285750"/>
            <a:chOff x="0" y="0"/>
            <a:chExt cx="762000" cy="381000"/>
          </a:xfrm>
        </p:grpSpPr>
        <p:sp>
          <p:nvSpPr>
            <p:cNvPr id="4439" name="Google Shape;4439;p643"/>
            <p:cNvSpPr/>
            <p:nvPr/>
          </p:nvSpPr>
          <p:spPr>
            <a:xfrm>
              <a:off x="0" y="0"/>
              <a:ext cx="7620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643"/>
            <p:cNvSpPr/>
            <p:nvPr/>
          </p:nvSpPr>
          <p:spPr>
            <a:xfrm>
              <a:off x="0" y="58372"/>
              <a:ext cx="7620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Flair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1" name="Google Shape;4441;p643"/>
          <p:cNvGrpSpPr/>
          <p:nvPr/>
        </p:nvGrpSpPr>
        <p:grpSpPr>
          <a:xfrm>
            <a:off x="3657600" y="0"/>
            <a:ext cx="838200" cy="285750"/>
            <a:chOff x="0" y="0"/>
            <a:chExt cx="838200" cy="381000"/>
          </a:xfrm>
        </p:grpSpPr>
        <p:sp>
          <p:nvSpPr>
            <p:cNvPr id="4442" name="Google Shape;4442;p643"/>
            <p:cNvSpPr/>
            <p:nvPr/>
          </p:nvSpPr>
          <p:spPr>
            <a:xfrm>
              <a:off x="0" y="0"/>
              <a:ext cx="8382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643"/>
            <p:cNvSpPr/>
            <p:nvPr/>
          </p:nvSpPr>
          <p:spPr>
            <a:xfrm>
              <a:off x="0" y="58372"/>
              <a:ext cx="8382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Boxes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4" name="Google Shape;4444;p643"/>
          <p:cNvSpPr/>
          <p:nvPr/>
        </p:nvSpPr>
        <p:spPr>
          <a:xfrm>
            <a:off x="4495800" y="0"/>
            <a:ext cx="1905000" cy="2859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5" name="Google Shape;4445;p643"/>
          <p:cNvGrpSpPr/>
          <p:nvPr/>
        </p:nvGrpSpPr>
        <p:grpSpPr>
          <a:xfrm>
            <a:off x="6400800" y="0"/>
            <a:ext cx="1752600" cy="285750"/>
            <a:chOff x="0" y="0"/>
            <a:chExt cx="1752600" cy="381000"/>
          </a:xfrm>
        </p:grpSpPr>
        <p:sp>
          <p:nvSpPr>
            <p:cNvPr id="4446" name="Google Shape;4446;p643"/>
            <p:cNvSpPr/>
            <p:nvPr/>
          </p:nvSpPr>
          <p:spPr>
            <a:xfrm>
              <a:off x="0" y="0"/>
              <a:ext cx="17526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643"/>
            <p:cNvSpPr/>
            <p:nvPr/>
          </p:nvSpPr>
          <p:spPr>
            <a:xfrm>
              <a:off x="0" y="58372"/>
              <a:ext cx="17526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George Washington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8" name="Google Shape;4448;p643"/>
          <p:cNvGrpSpPr/>
          <p:nvPr/>
        </p:nvGrpSpPr>
        <p:grpSpPr>
          <a:xfrm>
            <a:off x="8153400" y="0"/>
            <a:ext cx="990600" cy="285750"/>
            <a:chOff x="0" y="0"/>
            <a:chExt cx="990600" cy="381000"/>
          </a:xfrm>
        </p:grpSpPr>
        <p:sp>
          <p:nvSpPr>
            <p:cNvPr id="4449" name="Google Shape;4449;p643"/>
            <p:cNvSpPr/>
            <p:nvPr/>
          </p:nvSpPr>
          <p:spPr>
            <a:xfrm>
              <a:off x="0" y="0"/>
              <a:ext cx="9906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643"/>
            <p:cNvSpPr/>
            <p:nvPr/>
          </p:nvSpPr>
          <p:spPr>
            <a:xfrm>
              <a:off x="0" y="58372"/>
              <a:ext cx="9906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Logout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1" name="Google Shape;4451;p643"/>
          <p:cNvSpPr/>
          <p:nvPr/>
        </p:nvSpPr>
        <p:spPr>
          <a:xfrm>
            <a:off x="152400" y="182880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zh-C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photos of JFK (5)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2" name="Google Shape;4452;p643"/>
          <p:cNvCxnSpPr/>
          <p:nvPr/>
        </p:nvCxnSpPr>
        <p:spPr>
          <a:xfrm>
            <a:off x="152400" y="200025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3" name="Google Shape;4453;p643"/>
          <p:cNvSpPr/>
          <p:nvPr/>
        </p:nvSpPr>
        <p:spPr>
          <a:xfrm>
            <a:off x="152400" y="200025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zh-C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 King George iii a message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4" name="Google Shape;4454;p643"/>
          <p:cNvSpPr/>
          <p:nvPr/>
        </p:nvSpPr>
        <p:spPr>
          <a:xfrm>
            <a:off x="152400" y="217170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zh-C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Poke message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5" name="Google Shape;4455;p643"/>
          <p:cNvCxnSpPr/>
          <p:nvPr/>
        </p:nvCxnSpPr>
        <p:spPr>
          <a:xfrm>
            <a:off x="152400" y="21717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6" name="Google Shape;4456;p643"/>
          <p:cNvCxnSpPr/>
          <p:nvPr/>
        </p:nvCxnSpPr>
        <p:spPr>
          <a:xfrm>
            <a:off x="152400" y="234315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7" name="Google Shape;4457;p643"/>
          <p:cNvSpPr/>
          <p:nvPr/>
        </p:nvSpPr>
        <p:spPr>
          <a:xfrm>
            <a:off x="2057400" y="857250"/>
            <a:ext cx="838200" cy="1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8" name="Google Shape;4458;p643">
            <a:hlinkClick r:id="rId4"/>
          </p:cNvPr>
          <p:cNvSpPr/>
          <p:nvPr/>
        </p:nvSpPr>
        <p:spPr>
          <a:xfrm>
            <a:off x="2895600" y="857250"/>
            <a:ext cx="762000" cy="1773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9" name="Google Shape;4459;p643">
            <a:hlinkClick r:id="rId5"/>
          </p:cNvPr>
          <p:cNvSpPr/>
          <p:nvPr/>
        </p:nvSpPr>
        <p:spPr>
          <a:xfrm>
            <a:off x="3657600" y="857250"/>
            <a:ext cx="1173302" cy="2730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0" name="Google Shape;4460;p643"/>
          <p:cNvSpPr/>
          <p:nvPr/>
        </p:nvSpPr>
        <p:spPr>
          <a:xfrm>
            <a:off x="4419600" y="857250"/>
            <a:ext cx="762000" cy="1773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Boxes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1" name="Google Shape;4461;p643"/>
          <p:cNvSpPr/>
          <p:nvPr/>
        </p:nvSpPr>
        <p:spPr>
          <a:xfrm>
            <a:off x="2057400" y="1143000"/>
            <a:ext cx="6019800" cy="6288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D9DC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2" name="Google Shape;4462;p643"/>
          <p:cNvSpPr/>
          <p:nvPr/>
        </p:nvSpPr>
        <p:spPr>
          <a:xfrm>
            <a:off x="2133599" y="1428750"/>
            <a:ext cx="4953000" cy="2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3" name="Google Shape;4463;p643"/>
          <p:cNvSpPr/>
          <p:nvPr/>
        </p:nvSpPr>
        <p:spPr>
          <a:xfrm>
            <a:off x="2133600" y="1200150"/>
            <a:ext cx="23622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Write something…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4" name="Google Shape;4464;p643"/>
          <p:cNvSpPr/>
          <p:nvPr/>
        </p:nvSpPr>
        <p:spPr>
          <a:xfrm>
            <a:off x="7162800" y="1428750"/>
            <a:ext cx="685800" cy="1704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5" name="Google Shape;4465;p643"/>
          <p:cNvSpPr/>
          <p:nvPr/>
        </p:nvSpPr>
        <p:spPr>
          <a:xfrm>
            <a:off x="152400" y="2514600"/>
            <a:ext cx="1600200" cy="161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6" name="Google Shape;4466;p643"/>
          <p:cNvCxnSpPr/>
          <p:nvPr/>
        </p:nvCxnSpPr>
        <p:spPr>
          <a:xfrm>
            <a:off x="152400" y="25146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7" name="Google Shape;4467;p643"/>
          <p:cNvSpPr/>
          <p:nvPr/>
        </p:nvSpPr>
        <p:spPr>
          <a:xfrm>
            <a:off x="152400" y="2743200"/>
            <a:ext cx="16002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r>
              <a:rPr b="0" i="0" lang="zh-CN" sz="800" u="none" cap="none" strike="noStrike">
                <a:solidFill>
                  <a:srgbClr val="D9DCE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Birthday: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Feb, 22 1732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Religion: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Catholic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Hometown: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Westmoreland County,</a:t>
            </a:r>
            <a:r>
              <a:rPr b="0" i="0" lang="zh-CN" sz="1000" u="none" cap="none" strike="noStrike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Virginia, 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8" name="Google Shape;4468;p643"/>
          <p:cNvCxnSpPr/>
          <p:nvPr/>
        </p:nvCxnSpPr>
        <p:spPr>
          <a:xfrm>
            <a:off x="152400" y="38862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9" name="Google Shape;4469;p643"/>
          <p:cNvSpPr/>
          <p:nvPr/>
        </p:nvSpPr>
        <p:spPr>
          <a:xfrm>
            <a:off x="152400" y="3933563"/>
            <a:ext cx="1600200" cy="161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Friends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ohn adam.jpg" id="4470" name="Google Shape;4470;p643"/>
          <p:cNvPicPr preferRelativeResize="0"/>
          <p:nvPr/>
        </p:nvPicPr>
        <p:blipFill rotWithShape="1">
          <a:blip r:embed="rId7">
            <a:alphaModFix/>
          </a:blip>
          <a:srcRect b="0" l="5004" r="4995" t="0"/>
          <a:stretch/>
        </p:blipFill>
        <p:spPr>
          <a:xfrm>
            <a:off x="132525" y="4142025"/>
            <a:ext cx="533400" cy="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1" name="Google Shape;4471;p643"/>
          <p:cNvSpPr/>
          <p:nvPr/>
        </p:nvSpPr>
        <p:spPr>
          <a:xfrm>
            <a:off x="208725" y="4675050"/>
            <a:ext cx="381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Adam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omas jeff.jpg" id="4472" name="Google Shape;4472;p6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200" y="4215038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3" name="Google Shape;4473;p643"/>
          <p:cNvSpPr/>
          <p:nvPr/>
        </p:nvSpPr>
        <p:spPr>
          <a:xfrm>
            <a:off x="1219200" y="4697550"/>
            <a:ext cx="685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Thomas Jefferson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4" name="Google Shape;4474;p643"/>
          <p:cNvSpPr/>
          <p:nvPr/>
        </p:nvSpPr>
        <p:spPr>
          <a:xfrm>
            <a:off x="2590800" y="1943100"/>
            <a:ext cx="4495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5" name="Google Shape;4475;p643"/>
          <p:cNvSpPr/>
          <p:nvPr/>
        </p:nvSpPr>
        <p:spPr>
          <a:xfrm>
            <a:off x="2590800" y="1983488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not stop till the harbor is ours!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#BostonIsOurs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Jun, 17 1775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6" name="Google Shape;4476;p643"/>
          <p:cNvSpPr/>
          <p:nvPr/>
        </p:nvSpPr>
        <p:spPr>
          <a:xfrm>
            <a:off x="2552700" y="2529338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Ha! Ha! Our wall of dirt will slow you down!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#WeNotFriendsAnymore!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@King_Georgeiii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Jun, 17 1775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lbert_Stuart_Williamstown_Portrait_of_George_Washington.jpg" id="4477" name="Google Shape;4477;p643"/>
          <p:cNvPicPr preferRelativeResize="0"/>
          <p:nvPr/>
        </p:nvPicPr>
        <p:blipFill rotWithShape="1">
          <a:blip r:embed="rId3">
            <a:alphaModFix/>
          </a:blip>
          <a:srcRect b="0" l="2380" r="2389" t="0"/>
          <a:stretch/>
        </p:blipFill>
        <p:spPr>
          <a:xfrm>
            <a:off x="1943838" y="3143250"/>
            <a:ext cx="4176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8" name="Google Shape;4478;p643"/>
          <p:cNvSpPr/>
          <p:nvPr/>
        </p:nvSpPr>
        <p:spPr>
          <a:xfrm>
            <a:off x="2552700" y="3201525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just seen the british on their ships. There are a lot of ships in the harbor. We are preparing for the worst. We see their men with guns in hand.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Jun, 16 1775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lbert_Stuart_Williamstown_Portrait_of_George_Washington.jpg" id="4479" name="Google Shape;4479;p643"/>
          <p:cNvPicPr preferRelativeResize="0"/>
          <p:nvPr/>
        </p:nvPicPr>
        <p:blipFill rotWithShape="1">
          <a:blip r:embed="rId3">
            <a:alphaModFix/>
          </a:blip>
          <a:srcRect b="0" l="2371" r="2381" t="0"/>
          <a:stretch/>
        </p:blipFill>
        <p:spPr>
          <a:xfrm>
            <a:off x="1943850" y="2486025"/>
            <a:ext cx="4176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jpg" id="4480" name="Google Shape;4480;p643"/>
          <p:cNvPicPr preferRelativeResize="0"/>
          <p:nvPr/>
        </p:nvPicPr>
        <p:blipFill rotWithShape="1">
          <a:blip r:embed="rId9">
            <a:alphaModFix/>
          </a:blip>
          <a:srcRect b="0" l="2244" r="2243" t="0"/>
          <a:stretch/>
        </p:blipFill>
        <p:spPr>
          <a:xfrm>
            <a:off x="1962888" y="1885950"/>
            <a:ext cx="4176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